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42667-CB02-48A6-9A0F-E64E4BDF8ED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43580-BFB9-411B-8344-DD98DA3C2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0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42667-CB02-48A6-9A0F-E64E4BDF8ED8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43580-BFB9-411B-8344-DD98DA3C27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57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600" b="1" smtClean="0">
                <a:solidFill>
                  <a:srgbClr val="FF0000"/>
                </a:solidFill>
              </a:rPr>
              <a:t>CHƯƠNG 4:</a:t>
            </a:r>
            <a:r>
              <a:rPr lang="en-US" altLang="en-US" sz="3600" b="1" u="sng" smtClean="0">
                <a:solidFill>
                  <a:schemeClr val="accent2"/>
                </a:solidFill>
              </a:rPr>
              <a:t/>
            </a:r>
            <a:br>
              <a:rPr lang="en-US" altLang="en-US" sz="3600" b="1" u="sng" smtClean="0">
                <a:solidFill>
                  <a:schemeClr val="accent2"/>
                </a:solidFill>
              </a:rPr>
            </a:br>
            <a:r>
              <a:rPr lang="en-US" altLang="en-US" sz="3600" b="1" smtClean="0">
                <a:solidFill>
                  <a:schemeClr val="accent2">
                    <a:lumMod val="75000"/>
                  </a:schemeClr>
                </a:solidFill>
              </a:rPr>
              <a:t>CẠNH TRANH VÀ ĐỘC QUYỀN TRONG NỀN KINH TẾ THỊ TRƯỜNG</a:t>
            </a:r>
            <a:r>
              <a:rPr lang="en-US" altLang="en-US" sz="3600" b="1" smtClean="0">
                <a:solidFill>
                  <a:schemeClr val="accent2"/>
                </a:solidFill>
              </a:rPr>
              <a:t/>
            </a:r>
            <a:br>
              <a:rPr lang="en-US" altLang="en-US" sz="3600" b="1" smtClean="0">
                <a:solidFill>
                  <a:schemeClr val="accent2"/>
                </a:solidFill>
              </a:rPr>
            </a:br>
            <a:endParaRPr lang="en-US" altLang="en-US" sz="3600" b="1" dirty="0" smtClean="0">
              <a:solidFill>
                <a:schemeClr val="accent2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28535"/>
      </p:ext>
    </p:extLst>
  </p:cSld>
  <p:clrMapOvr>
    <a:masterClrMapping/>
  </p:clrMapOvr>
  <p:transition spd="slow">
    <p:newsfla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400" b="1" smtClean="0">
                <a:solidFill>
                  <a:srgbClr val="2626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Bản chất độc quyền nhà nước  </a:t>
            </a:r>
            <a:br>
              <a:rPr lang="en-US" altLang="en-US" sz="3400" b="1" smtClean="0">
                <a:solidFill>
                  <a:srgbClr val="2626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sz="3400" b="1" smtClean="0">
              <a:solidFill>
                <a:srgbClr val="2626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67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505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59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58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47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12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075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366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3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8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55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96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38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7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82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011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15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8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96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810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900" b="1" smtClean="0">
                <a:solidFill>
                  <a:srgbClr val="2626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Những đặc điểm kinh tế của độc quyền</a:t>
            </a:r>
            <a:endParaRPr lang="en-US" altLang="en-US" sz="2900" b="1" smtClean="0">
              <a:solidFill>
                <a:srgbClr val="2626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07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33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en-US" sz="40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hình thức độc quyền:</a:t>
            </a:r>
            <a:endParaRPr lang="en-US" altLang="en-US" sz="4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68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30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68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 altLang="en-US" sz="3200" b="1" i="1" smtClean="0">
                <a:solidFill>
                  <a:srgbClr val="2626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 là: </a:t>
            </a:r>
            <a:r>
              <a:rPr lang="en-US" altLang="en-US" sz="3200" b="1" smtClean="0">
                <a:solidFill>
                  <a:srgbClr val="2626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sức mạnh của các tổ chức độc quyền do TB tài chính và hệ thống tài phiệt chi phối </a:t>
            </a:r>
            <a:endParaRPr lang="en-US" altLang="en-US" sz="3200" b="1" smtClean="0">
              <a:solidFill>
                <a:srgbClr val="2626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984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en-US" sz="300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altLang="en-US" sz="30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 phiệt: </a:t>
            </a:r>
            <a:r>
              <a:rPr lang="en-US" altLang="en-US" sz="300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sự phát triển của TB tài chính dẫn đến hình thành một nhóm nhỏ những nhà TB kếch xù chi phối toàn bộ đời sống KT, CT của toàn XH.</a:t>
            </a:r>
            <a:endParaRPr lang="en-US" altLang="en-US" sz="30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1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000" b="1" i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 là: </a:t>
            </a:r>
            <a:r>
              <a:rPr lang="en-US" altLang="en-US" sz="3000" b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Xuất khẩu TB trở thành phổ biến</a:t>
            </a:r>
            <a:endParaRPr lang="en-US" altLang="en-US" sz="3000" b="1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51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3200" b="1" smtClean="0">
                <a:solidFill>
                  <a:schemeClr val="accent2">
                    <a:lumMod val="75000"/>
                  </a:schemeClr>
                </a:solidFill>
              </a:rPr>
              <a:t>Các hình thức xuất khẩu TB</a:t>
            </a:r>
            <a:endParaRPr lang="en-US" altLang="en-US" sz="3200" b="1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84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96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 altLang="en-US" sz="3200" i="1" smtClean="0">
                <a:solidFill>
                  <a:srgbClr val="2626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Bốn là, </a:t>
            </a:r>
            <a:r>
              <a:rPr lang="en-US" altLang="en-US" sz="3200" b="1" smtClean="0">
                <a:solidFill>
                  <a:srgbClr val="2626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cạnh tranh để phân chia thị trường thế giới</a:t>
            </a:r>
            <a:endParaRPr lang="en-US" altLang="en-US" sz="3200" b="1" smtClean="0">
              <a:solidFill>
                <a:srgbClr val="2626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2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 altLang="en-US" sz="3000" b="1" i="1" smtClean="0">
                <a:solidFill>
                  <a:srgbClr val="26267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Năm là, lôi kéo, thúc đẩy các chính phủ vào việc phân định khu vực lãnh thổ ảnh hưởng</a:t>
            </a:r>
            <a:endParaRPr lang="en-US" altLang="en-US" sz="3000" b="1" smtClean="0">
              <a:solidFill>
                <a:srgbClr val="26267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2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1042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0615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000" b="1" smtClean="0">
                <a:solidFill>
                  <a:srgbClr val="262673"/>
                </a:solidFill>
              </a:rPr>
              <a:t>2.2. Những đặc điểm kinh tế của độc quyền nhà nước </a:t>
            </a:r>
            <a:endParaRPr lang="en-US" altLang="en-US" sz="3000" b="1" smtClean="0">
              <a:solidFill>
                <a:srgbClr val="262673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25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609600" indent="-609600" algn="l" eaLnBrk="1" hangingPunct="1">
              <a:defRPr/>
            </a:pPr>
            <a:r>
              <a:rPr lang="en-US" altLang="en-US" sz="3000" b="1" smtClean="0">
                <a:solidFill>
                  <a:schemeClr val="accent2">
                    <a:lumMod val="75000"/>
                  </a:schemeClr>
                </a:solidFill>
              </a:rPr>
              <a:t>     - </a:t>
            </a:r>
            <a:r>
              <a:rPr lang="en-US" altLang="en-US" sz="3000" i="1" smtClean="0">
                <a:solidFill>
                  <a:schemeClr val="accent2">
                    <a:lumMod val="75000"/>
                  </a:schemeClr>
                </a:solidFill>
              </a:rPr>
              <a:t>Một là, </a:t>
            </a:r>
            <a:r>
              <a:rPr lang="en-US" altLang="en-US" sz="3000" b="1" smtClean="0">
                <a:solidFill>
                  <a:schemeClr val="accent2">
                    <a:lumMod val="75000"/>
                  </a:schemeClr>
                </a:solidFill>
              </a:rPr>
              <a:t>sự kết hợp về nhân sự giữa tổ chức độc quyền và nhà nước</a:t>
            </a:r>
            <a:endParaRPr lang="en-US" altLang="en-US" sz="30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06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2700" b="1" smtClean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en-US" altLang="en-US" sz="2700" i="1" smtClean="0">
                <a:solidFill>
                  <a:schemeClr val="accent2">
                    <a:lumMod val="75000"/>
                  </a:schemeClr>
                </a:solidFill>
              </a:rPr>
              <a:t>Hai là, </a:t>
            </a:r>
            <a:r>
              <a:rPr lang="en-US" altLang="en-US" sz="2700" b="1" smtClean="0">
                <a:solidFill>
                  <a:schemeClr val="accent2">
                    <a:lumMod val="75000"/>
                  </a:schemeClr>
                </a:solidFill>
              </a:rPr>
              <a:t>sự hình thành, phát triển sở hữu  nhà nước</a:t>
            </a:r>
            <a:endParaRPr lang="en-US" altLang="en-US" sz="2700" b="1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57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06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235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000" i="1" smtClean="0">
                <a:solidFill>
                  <a:srgbClr val="262673"/>
                </a:solidFill>
              </a:rPr>
              <a:t>Ba là,  </a:t>
            </a:r>
            <a:r>
              <a:rPr lang="en-US" altLang="en-US" sz="3000" b="1" smtClean="0">
                <a:solidFill>
                  <a:srgbClr val="262673"/>
                </a:solidFill>
              </a:rPr>
              <a:t>độc quyền nhà nước trở thành công cụ để nhà nước điều tiết nền kinh tế</a:t>
            </a:r>
            <a:endParaRPr lang="en-US" altLang="en-US" sz="3000" b="1" smtClean="0">
              <a:solidFill>
                <a:srgbClr val="262673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850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476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sz="3500" b="1" smtClean="0">
                <a:solidFill>
                  <a:srgbClr val="262673"/>
                </a:solidFill>
              </a:rPr>
              <a:t>3.3. Vai trò lịch sử của CNTB</a:t>
            </a:r>
            <a:endParaRPr lang="en-US" altLang="en-US" sz="3500" b="1" smtClean="0">
              <a:solidFill>
                <a:srgbClr val="262673"/>
              </a:solidFill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33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9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04011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760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899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662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540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6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2612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85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7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27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</Words>
  <Application>Microsoft Office PowerPoint</Application>
  <PresentationFormat>On-screen Show (4:3)</PresentationFormat>
  <Paragraphs>15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Times New Roman</vt:lpstr>
      <vt:lpstr>Office Theme</vt:lpstr>
      <vt:lpstr>CHƯƠNG 4: CẠNH TRANH VÀ ĐỘC QUYỀN TRONG NỀN KINH TẾ THỊ TRƯỜNG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 Bản chất độc quyền nhà nước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2.1. Những đặc điểm kinh tế của độc quyền</vt:lpstr>
      <vt:lpstr>Các hình thức độc quyền:</vt:lpstr>
      <vt:lpstr>PowerPoint Presentation</vt:lpstr>
      <vt:lpstr>PowerPoint Presentation</vt:lpstr>
      <vt:lpstr>Hai là: sức mạnh của các tổ chức độc quyền do TB tài chính và hệ thống tài phiệt chi phối </vt:lpstr>
      <vt:lpstr>- Tài phiệt: sự phát triển của TB tài chính dẫn đến hình thành một nhóm nhỏ những nhà TB kếch xù chi phối toàn bộ đời sống KT, CT của toàn XH.</vt:lpstr>
      <vt:lpstr>Ba là: Xuất khẩu TB trở thành phổ biến</vt:lpstr>
      <vt:lpstr>Các hình thức xuất khẩu TB</vt:lpstr>
      <vt:lpstr>PowerPoint Presentation</vt:lpstr>
      <vt:lpstr>Bốn là, cạnh tranh để phân chia thị trường thế giới</vt:lpstr>
      <vt:lpstr>Năm là, lôi kéo, thúc đẩy các chính phủ vào việc phân định khu vực lãnh thổ ảnh hưởng</vt:lpstr>
      <vt:lpstr>PowerPoint Presentation</vt:lpstr>
      <vt:lpstr>2.2. Những đặc điểm kinh tế của độc quyền nhà nước </vt:lpstr>
      <vt:lpstr>     - Một là, sự kết hợp về nhân sự giữa tổ chức độc quyền và nhà nước</vt:lpstr>
      <vt:lpstr>- Hai là, sự hình thành, phát triển sở hữu  nhà nước</vt:lpstr>
      <vt:lpstr>PowerPoint Presentation</vt:lpstr>
      <vt:lpstr>PowerPoint Presentation</vt:lpstr>
      <vt:lpstr>Ba là,  độc quyền nhà nước trở thành công cụ để nhà nước điều tiết nền kinh tế</vt:lpstr>
      <vt:lpstr>PowerPoint Presentation</vt:lpstr>
      <vt:lpstr>3.3. Vai trò lịch sử của CNTB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4: CẠNH TRANH VÀ ĐỘC QUYỀN TRONG NỀN KINH TẾ THỊ TRƯỜNG </dc:title>
  <dc:creator>Admin</dc:creator>
  <cp:lastModifiedBy>Admin</cp:lastModifiedBy>
  <cp:revision>1</cp:revision>
  <dcterms:created xsi:type="dcterms:W3CDTF">2021-05-09T14:26:41Z</dcterms:created>
  <dcterms:modified xsi:type="dcterms:W3CDTF">2021-05-09T14:26:41Z</dcterms:modified>
</cp:coreProperties>
</file>